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8" r:id="rId5"/>
    <p:sldId id="257" r:id="rId6"/>
    <p:sldId id="259" r:id="rId7"/>
    <p:sldId id="267" r:id="rId8"/>
    <p:sldId id="265" r:id="rId9"/>
    <p:sldId id="264" r:id="rId10"/>
    <p:sldId id="260" r:id="rId11"/>
    <p:sldId id="262" r:id="rId12"/>
    <p:sldId id="270" r:id="rId13"/>
    <p:sldId id="26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18574-CB5A-4856-8949-00780452A94B}" v="92" dt="2024-11-03T13:25:04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G" userId="910949835de02cd4" providerId="LiveId" clId="{F6118574-CB5A-4856-8949-00780452A94B}"/>
    <pc:docChg chg="undo custSel addSld modSld">
      <pc:chgData name="George G" userId="910949835de02cd4" providerId="LiveId" clId="{F6118574-CB5A-4856-8949-00780452A94B}" dt="2024-11-03T13:28:27.668" v="276" actId="20577"/>
      <pc:docMkLst>
        <pc:docMk/>
      </pc:docMkLst>
      <pc:sldChg chg="addSp delSp modSp new mod setBg">
        <pc:chgData name="George G" userId="910949835de02cd4" providerId="LiveId" clId="{F6118574-CB5A-4856-8949-00780452A94B}" dt="2024-11-03T13:28:27.668" v="276" actId="20577"/>
        <pc:sldMkLst>
          <pc:docMk/>
          <pc:sldMk cId="3203328278" sldId="270"/>
        </pc:sldMkLst>
        <pc:spChg chg="mod">
          <ac:chgData name="George G" userId="910949835de02cd4" providerId="LiveId" clId="{F6118574-CB5A-4856-8949-00780452A94B}" dt="2024-11-03T13:25:10.744" v="26" actId="26606"/>
          <ac:spMkLst>
            <pc:docMk/>
            <pc:sldMk cId="3203328278" sldId="270"/>
            <ac:spMk id="2" creationId="{275039F4-8F3A-47EC-5085-521A93E82054}"/>
          </ac:spMkLst>
        </pc:spChg>
        <pc:spChg chg="del">
          <ac:chgData name="George G" userId="910949835de02cd4" providerId="LiveId" clId="{F6118574-CB5A-4856-8949-00780452A94B}" dt="2024-11-03T13:25:04.448" v="25"/>
          <ac:spMkLst>
            <pc:docMk/>
            <pc:sldMk cId="3203328278" sldId="270"/>
            <ac:spMk id="3" creationId="{6301AD7F-AFD3-5585-B567-AA1D4973E20A}"/>
          </ac:spMkLst>
        </pc:spChg>
        <pc:spChg chg="mod">
          <ac:chgData name="George G" userId="910949835de02cd4" providerId="LiveId" clId="{F6118574-CB5A-4856-8949-00780452A94B}" dt="2024-11-03T13:28:27.668" v="276" actId="20577"/>
          <ac:spMkLst>
            <pc:docMk/>
            <pc:sldMk cId="3203328278" sldId="270"/>
            <ac:spMk id="4" creationId="{6BAEAE9F-30B2-16E8-AC3A-70106DEF7511}"/>
          </ac:spMkLst>
        </pc:spChg>
        <pc:spChg chg="add">
          <ac:chgData name="George G" userId="910949835de02cd4" providerId="LiveId" clId="{F6118574-CB5A-4856-8949-00780452A94B}" dt="2024-11-03T13:25:10.744" v="26" actId="26606"/>
          <ac:spMkLst>
            <pc:docMk/>
            <pc:sldMk cId="3203328278" sldId="270"/>
            <ac:spMk id="10" creationId="{FFB60E8C-7224-44A4-87A0-46A1711DD2ED}"/>
          </ac:spMkLst>
        </pc:spChg>
        <pc:spChg chg="add">
          <ac:chgData name="George G" userId="910949835de02cd4" providerId="LiveId" clId="{F6118574-CB5A-4856-8949-00780452A94B}" dt="2024-11-03T13:25:10.744" v="26" actId="26606"/>
          <ac:spMkLst>
            <pc:docMk/>
            <pc:sldMk cId="3203328278" sldId="270"/>
            <ac:spMk id="12" creationId="{5DA32751-37A2-45C0-BE94-63D375E27003}"/>
          </ac:spMkLst>
        </pc:spChg>
        <pc:spChg chg="add">
          <ac:chgData name="George G" userId="910949835de02cd4" providerId="LiveId" clId="{F6118574-CB5A-4856-8949-00780452A94B}" dt="2024-11-03T13:25:10.744" v="26" actId="26606"/>
          <ac:spMkLst>
            <pc:docMk/>
            <pc:sldMk cId="3203328278" sldId="270"/>
            <ac:spMk id="14" creationId="{E659831F-0D9A-4C63-9EBB-8435B85A440F}"/>
          </ac:spMkLst>
        </pc:spChg>
        <pc:spChg chg="add">
          <ac:chgData name="George G" userId="910949835de02cd4" providerId="LiveId" clId="{F6118574-CB5A-4856-8949-00780452A94B}" dt="2024-11-03T13:25:10.744" v="26" actId="26606"/>
          <ac:spMkLst>
            <pc:docMk/>
            <pc:sldMk cId="3203328278" sldId="270"/>
            <ac:spMk id="16" creationId="{5A55FBCD-CD42-40F5-8A1B-3203F9CAEEAA}"/>
          </ac:spMkLst>
        </pc:spChg>
        <pc:picChg chg="add mod">
          <ac:chgData name="George G" userId="910949835de02cd4" providerId="LiveId" clId="{F6118574-CB5A-4856-8949-00780452A94B}" dt="2024-11-03T13:25:10.744" v="26" actId="26606"/>
          <ac:picMkLst>
            <pc:docMk/>
            <pc:sldMk cId="3203328278" sldId="270"/>
            <ac:picMk id="5" creationId="{E6DAF244-2AC8-A1CF-FD4A-13954437117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masterprintwear.chipply.com/CHSSki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masterprintwear.chipply.com/CHSSki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6B0E6-AD5D-4DAF-88AA-9764A1A4C0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97434-0661-4E50-9744-AB4EEB572E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Fastest non-motorized sport.</a:t>
          </a:r>
        </a:p>
      </dgm:t>
    </dgm:pt>
    <dgm:pt modelId="{9B3D2FD4-9B84-4BD9-8265-C060392DCDCF}" type="parTrans" cxnId="{D8BE00C5-39C9-47FF-8F93-AAF1E85D253E}">
      <dgm:prSet/>
      <dgm:spPr/>
      <dgm:t>
        <a:bodyPr/>
        <a:lstStyle/>
        <a:p>
          <a:endParaRPr lang="en-US"/>
        </a:p>
      </dgm:t>
    </dgm:pt>
    <dgm:pt modelId="{5FBC164F-E51C-40C7-B3B5-F3C72BE5AA37}" type="sibTrans" cxnId="{D8BE00C5-39C9-47FF-8F93-AAF1E85D253E}">
      <dgm:prSet/>
      <dgm:spPr/>
      <dgm:t>
        <a:bodyPr/>
        <a:lstStyle/>
        <a:p>
          <a:endParaRPr lang="en-US"/>
        </a:p>
      </dgm:t>
    </dgm:pt>
    <dgm:pt modelId="{28AEA17A-E05E-4209-A87D-32E70AD997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Will make you better at a lifelong sport</a:t>
          </a:r>
        </a:p>
      </dgm:t>
    </dgm:pt>
    <dgm:pt modelId="{C7D6A733-8EB2-4634-BBFA-90663A605DCD}" type="parTrans" cxnId="{B3D88B20-0FD9-4792-A8C2-14B3E13E69C3}">
      <dgm:prSet/>
      <dgm:spPr/>
      <dgm:t>
        <a:bodyPr/>
        <a:lstStyle/>
        <a:p>
          <a:endParaRPr lang="en-US"/>
        </a:p>
      </dgm:t>
    </dgm:pt>
    <dgm:pt modelId="{18B08B1A-A98C-425D-B821-B3437165BCB5}" type="sibTrans" cxnId="{B3D88B20-0FD9-4792-A8C2-14B3E13E69C3}">
      <dgm:prSet/>
      <dgm:spPr/>
      <dgm:t>
        <a:bodyPr/>
        <a:lstStyle/>
        <a:p>
          <a:endParaRPr lang="en-US"/>
        </a:p>
      </dgm:t>
    </dgm:pt>
    <dgm:pt modelId="{51D91B27-8B90-4619-9AC7-996462DC2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 way to enjoy the winter</a:t>
          </a:r>
        </a:p>
      </dgm:t>
    </dgm:pt>
    <dgm:pt modelId="{F4170ECA-B0F5-4487-B591-D7148393DF75}" type="parTrans" cxnId="{FFC1D51D-681F-4FEE-AC4A-7C8A45979E38}">
      <dgm:prSet/>
      <dgm:spPr/>
      <dgm:t>
        <a:bodyPr/>
        <a:lstStyle/>
        <a:p>
          <a:endParaRPr lang="en-US"/>
        </a:p>
      </dgm:t>
    </dgm:pt>
    <dgm:pt modelId="{CE2BA033-6112-4E52-AB4E-387226455025}" type="sibTrans" cxnId="{FFC1D51D-681F-4FEE-AC4A-7C8A45979E38}">
      <dgm:prSet/>
      <dgm:spPr/>
      <dgm:t>
        <a:bodyPr/>
        <a:lstStyle/>
        <a:p>
          <a:endParaRPr lang="en-US"/>
        </a:p>
      </dgm:t>
    </dgm:pt>
    <dgm:pt modelId="{D93C067D-4EAF-44F9-A912-6AEC3416D072}" type="pres">
      <dgm:prSet presAssocID="{0BF6B0E6-AD5D-4DAF-88AA-9764A1A4C053}" presName="root" presStyleCnt="0">
        <dgm:presLayoutVars>
          <dgm:dir/>
          <dgm:resizeHandles val="exact"/>
        </dgm:presLayoutVars>
      </dgm:prSet>
      <dgm:spPr/>
    </dgm:pt>
    <dgm:pt modelId="{323A2BDC-4ACD-4B42-98FD-F3166CD68E1B}" type="pres">
      <dgm:prSet presAssocID="{3E497434-0661-4E50-9744-AB4EEB572E6F}" presName="compNode" presStyleCnt="0"/>
      <dgm:spPr/>
    </dgm:pt>
    <dgm:pt modelId="{23685BA0-168A-4707-9ACD-5E1FFFB585FD}" type="pres">
      <dgm:prSet presAssocID="{3E497434-0661-4E50-9744-AB4EEB572E6F}" presName="bgRect" presStyleLbl="bgShp" presStyleIdx="0" presStyleCnt="3"/>
      <dgm:spPr>
        <a:solidFill>
          <a:schemeClr val="accent2"/>
        </a:solidFill>
      </dgm:spPr>
    </dgm:pt>
    <dgm:pt modelId="{4368D5CA-E7C9-46D8-A5FC-7624A0E77520}" type="pres">
      <dgm:prSet presAssocID="{3E497434-0661-4E50-9744-AB4EEB572E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hill skiing"/>
        </a:ext>
      </dgm:extLst>
    </dgm:pt>
    <dgm:pt modelId="{DBC62DE9-9E2E-4523-9DA7-8B0EBA664C5C}" type="pres">
      <dgm:prSet presAssocID="{3E497434-0661-4E50-9744-AB4EEB572E6F}" presName="spaceRect" presStyleCnt="0"/>
      <dgm:spPr/>
    </dgm:pt>
    <dgm:pt modelId="{404E5617-5EBC-4354-AE63-75B96F183314}" type="pres">
      <dgm:prSet presAssocID="{3E497434-0661-4E50-9744-AB4EEB572E6F}" presName="parTx" presStyleLbl="revTx" presStyleIdx="0" presStyleCnt="3">
        <dgm:presLayoutVars>
          <dgm:chMax val="0"/>
          <dgm:chPref val="0"/>
        </dgm:presLayoutVars>
      </dgm:prSet>
      <dgm:spPr/>
    </dgm:pt>
    <dgm:pt modelId="{D26C8B85-845C-45F9-861D-A2F825F4647C}" type="pres">
      <dgm:prSet presAssocID="{5FBC164F-E51C-40C7-B3B5-F3C72BE5AA37}" presName="sibTrans" presStyleCnt="0"/>
      <dgm:spPr/>
    </dgm:pt>
    <dgm:pt modelId="{82105776-71DB-4049-9B05-75303A84D7E4}" type="pres">
      <dgm:prSet presAssocID="{28AEA17A-E05E-4209-A87D-32E70AD9979F}" presName="compNode" presStyleCnt="0"/>
      <dgm:spPr/>
    </dgm:pt>
    <dgm:pt modelId="{EB058E57-5EE6-4EF8-A6EB-51AC02480CDF}" type="pres">
      <dgm:prSet presAssocID="{28AEA17A-E05E-4209-A87D-32E70AD9979F}" presName="bgRect" presStyleLbl="bgShp" presStyleIdx="1" presStyleCnt="3"/>
      <dgm:spPr>
        <a:solidFill>
          <a:schemeClr val="accent2"/>
        </a:solidFill>
      </dgm:spPr>
    </dgm:pt>
    <dgm:pt modelId="{C4103EA1-3F01-4944-B774-D45EB02053E9}" type="pres">
      <dgm:prSet presAssocID="{28AEA17A-E05E-4209-A87D-32E70AD997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C9DF89E-FC15-4052-88E4-74B79A58DB3E}" type="pres">
      <dgm:prSet presAssocID="{28AEA17A-E05E-4209-A87D-32E70AD9979F}" presName="spaceRect" presStyleCnt="0"/>
      <dgm:spPr/>
    </dgm:pt>
    <dgm:pt modelId="{44E8C1AE-6D6F-45E6-A4C6-026E9A16F572}" type="pres">
      <dgm:prSet presAssocID="{28AEA17A-E05E-4209-A87D-32E70AD9979F}" presName="parTx" presStyleLbl="revTx" presStyleIdx="1" presStyleCnt="3">
        <dgm:presLayoutVars>
          <dgm:chMax val="0"/>
          <dgm:chPref val="0"/>
        </dgm:presLayoutVars>
      </dgm:prSet>
      <dgm:spPr/>
    </dgm:pt>
    <dgm:pt modelId="{45C80728-AB8F-4475-8420-A2E853AF57DC}" type="pres">
      <dgm:prSet presAssocID="{18B08B1A-A98C-425D-B821-B3437165BCB5}" presName="sibTrans" presStyleCnt="0"/>
      <dgm:spPr/>
    </dgm:pt>
    <dgm:pt modelId="{CA29CA78-FD11-41DC-9E89-DCC6653D312F}" type="pres">
      <dgm:prSet presAssocID="{51D91B27-8B90-4619-9AC7-996462DC26C1}" presName="compNode" presStyleCnt="0"/>
      <dgm:spPr/>
    </dgm:pt>
    <dgm:pt modelId="{4F622187-557E-4B45-964D-86C975504F19}" type="pres">
      <dgm:prSet presAssocID="{51D91B27-8B90-4619-9AC7-996462DC26C1}" presName="bgRect" presStyleLbl="bgShp" presStyleIdx="2" presStyleCnt="3"/>
      <dgm:spPr>
        <a:solidFill>
          <a:schemeClr val="accent2"/>
        </a:solidFill>
      </dgm:spPr>
    </dgm:pt>
    <dgm:pt modelId="{A574DDC7-A6B9-4E18-B61A-27C8A6E02DE3}" type="pres">
      <dgm:prSet presAssocID="{51D91B27-8B90-4619-9AC7-996462DC26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2FE01AF3-C5BC-4A12-B019-CC34FDD83E38}" type="pres">
      <dgm:prSet presAssocID="{51D91B27-8B90-4619-9AC7-996462DC26C1}" presName="spaceRect" presStyleCnt="0"/>
      <dgm:spPr/>
    </dgm:pt>
    <dgm:pt modelId="{879FE98B-CB8C-430C-A13B-63318261DD4D}" type="pres">
      <dgm:prSet presAssocID="{51D91B27-8B90-4619-9AC7-996462DC26C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FC1D51D-681F-4FEE-AC4A-7C8A45979E38}" srcId="{0BF6B0E6-AD5D-4DAF-88AA-9764A1A4C053}" destId="{51D91B27-8B90-4619-9AC7-996462DC26C1}" srcOrd="2" destOrd="0" parTransId="{F4170ECA-B0F5-4487-B591-D7148393DF75}" sibTransId="{CE2BA033-6112-4E52-AB4E-387226455025}"/>
    <dgm:cxn modelId="{B3D88B20-0FD9-4792-A8C2-14B3E13E69C3}" srcId="{0BF6B0E6-AD5D-4DAF-88AA-9764A1A4C053}" destId="{28AEA17A-E05E-4209-A87D-32E70AD9979F}" srcOrd="1" destOrd="0" parTransId="{C7D6A733-8EB2-4634-BBFA-90663A605DCD}" sibTransId="{18B08B1A-A98C-425D-B821-B3437165BCB5}"/>
    <dgm:cxn modelId="{C1A78E36-7BAB-4286-AA3E-6423553B94F7}" type="presOf" srcId="{28AEA17A-E05E-4209-A87D-32E70AD9979F}" destId="{44E8C1AE-6D6F-45E6-A4C6-026E9A16F572}" srcOrd="0" destOrd="0" presId="urn:microsoft.com/office/officeart/2018/2/layout/IconVerticalSolidList"/>
    <dgm:cxn modelId="{07852356-6035-4076-98CA-8252BEDABEE0}" type="presOf" srcId="{0BF6B0E6-AD5D-4DAF-88AA-9764A1A4C053}" destId="{D93C067D-4EAF-44F9-A912-6AEC3416D072}" srcOrd="0" destOrd="0" presId="urn:microsoft.com/office/officeart/2018/2/layout/IconVerticalSolidList"/>
    <dgm:cxn modelId="{90071B90-15C1-41E4-B240-E9CC12530845}" type="presOf" srcId="{3E497434-0661-4E50-9744-AB4EEB572E6F}" destId="{404E5617-5EBC-4354-AE63-75B96F183314}" srcOrd="0" destOrd="0" presId="urn:microsoft.com/office/officeart/2018/2/layout/IconVerticalSolidList"/>
    <dgm:cxn modelId="{D8BE00C5-39C9-47FF-8F93-AAF1E85D253E}" srcId="{0BF6B0E6-AD5D-4DAF-88AA-9764A1A4C053}" destId="{3E497434-0661-4E50-9744-AB4EEB572E6F}" srcOrd="0" destOrd="0" parTransId="{9B3D2FD4-9B84-4BD9-8265-C060392DCDCF}" sibTransId="{5FBC164F-E51C-40C7-B3B5-F3C72BE5AA37}"/>
    <dgm:cxn modelId="{209D03E4-2B58-4E6C-8C86-5A97CCAE05C7}" type="presOf" srcId="{51D91B27-8B90-4619-9AC7-996462DC26C1}" destId="{879FE98B-CB8C-430C-A13B-63318261DD4D}" srcOrd="0" destOrd="0" presId="urn:microsoft.com/office/officeart/2018/2/layout/IconVerticalSolidList"/>
    <dgm:cxn modelId="{1F9E2E8E-248C-48CF-98A8-89937DF7D9FC}" type="presParOf" srcId="{D93C067D-4EAF-44F9-A912-6AEC3416D072}" destId="{323A2BDC-4ACD-4B42-98FD-F3166CD68E1B}" srcOrd="0" destOrd="0" presId="urn:microsoft.com/office/officeart/2018/2/layout/IconVerticalSolidList"/>
    <dgm:cxn modelId="{0EF0B708-21A2-4324-99A5-638688F3FEEF}" type="presParOf" srcId="{323A2BDC-4ACD-4B42-98FD-F3166CD68E1B}" destId="{23685BA0-168A-4707-9ACD-5E1FFFB585FD}" srcOrd="0" destOrd="0" presId="urn:microsoft.com/office/officeart/2018/2/layout/IconVerticalSolidList"/>
    <dgm:cxn modelId="{A48C609B-5EAB-47FF-A17F-E3BCCC60E8F4}" type="presParOf" srcId="{323A2BDC-4ACD-4B42-98FD-F3166CD68E1B}" destId="{4368D5CA-E7C9-46D8-A5FC-7624A0E77520}" srcOrd="1" destOrd="0" presId="urn:microsoft.com/office/officeart/2018/2/layout/IconVerticalSolidList"/>
    <dgm:cxn modelId="{A77EDC89-29C8-4415-84ED-6653F171E0B5}" type="presParOf" srcId="{323A2BDC-4ACD-4B42-98FD-F3166CD68E1B}" destId="{DBC62DE9-9E2E-4523-9DA7-8B0EBA664C5C}" srcOrd="2" destOrd="0" presId="urn:microsoft.com/office/officeart/2018/2/layout/IconVerticalSolidList"/>
    <dgm:cxn modelId="{D1C0A6DB-65E6-47C3-9628-F1866A5E8420}" type="presParOf" srcId="{323A2BDC-4ACD-4B42-98FD-F3166CD68E1B}" destId="{404E5617-5EBC-4354-AE63-75B96F183314}" srcOrd="3" destOrd="0" presId="urn:microsoft.com/office/officeart/2018/2/layout/IconVerticalSolidList"/>
    <dgm:cxn modelId="{8D27F820-A49B-4CE2-84A9-2B4891DA35D6}" type="presParOf" srcId="{D93C067D-4EAF-44F9-A912-6AEC3416D072}" destId="{D26C8B85-845C-45F9-861D-A2F825F4647C}" srcOrd="1" destOrd="0" presId="urn:microsoft.com/office/officeart/2018/2/layout/IconVerticalSolidList"/>
    <dgm:cxn modelId="{35949B03-437B-47C9-8918-A57CDE10ACEC}" type="presParOf" srcId="{D93C067D-4EAF-44F9-A912-6AEC3416D072}" destId="{82105776-71DB-4049-9B05-75303A84D7E4}" srcOrd="2" destOrd="0" presId="urn:microsoft.com/office/officeart/2018/2/layout/IconVerticalSolidList"/>
    <dgm:cxn modelId="{3503D6FA-5B28-4B80-AF7F-662C37209434}" type="presParOf" srcId="{82105776-71DB-4049-9B05-75303A84D7E4}" destId="{EB058E57-5EE6-4EF8-A6EB-51AC02480CDF}" srcOrd="0" destOrd="0" presId="urn:microsoft.com/office/officeart/2018/2/layout/IconVerticalSolidList"/>
    <dgm:cxn modelId="{0679059D-2477-4636-9E3D-39F8D5B0E3D9}" type="presParOf" srcId="{82105776-71DB-4049-9B05-75303A84D7E4}" destId="{C4103EA1-3F01-4944-B774-D45EB02053E9}" srcOrd="1" destOrd="0" presId="urn:microsoft.com/office/officeart/2018/2/layout/IconVerticalSolidList"/>
    <dgm:cxn modelId="{0A1A6A0B-01B1-4458-9CF7-81493F71CBB8}" type="presParOf" srcId="{82105776-71DB-4049-9B05-75303A84D7E4}" destId="{FC9DF89E-FC15-4052-88E4-74B79A58DB3E}" srcOrd="2" destOrd="0" presId="urn:microsoft.com/office/officeart/2018/2/layout/IconVerticalSolidList"/>
    <dgm:cxn modelId="{203C0C44-A30F-4D1D-A966-84E3D7883613}" type="presParOf" srcId="{82105776-71DB-4049-9B05-75303A84D7E4}" destId="{44E8C1AE-6D6F-45E6-A4C6-026E9A16F572}" srcOrd="3" destOrd="0" presId="urn:microsoft.com/office/officeart/2018/2/layout/IconVerticalSolidList"/>
    <dgm:cxn modelId="{122C4713-3DCE-4797-88FA-EF124E9D98F2}" type="presParOf" srcId="{D93C067D-4EAF-44F9-A912-6AEC3416D072}" destId="{45C80728-AB8F-4475-8420-A2E853AF57DC}" srcOrd="3" destOrd="0" presId="urn:microsoft.com/office/officeart/2018/2/layout/IconVerticalSolidList"/>
    <dgm:cxn modelId="{99B02435-0024-4942-9F73-6A4407908C9A}" type="presParOf" srcId="{D93C067D-4EAF-44F9-A912-6AEC3416D072}" destId="{CA29CA78-FD11-41DC-9E89-DCC6653D312F}" srcOrd="4" destOrd="0" presId="urn:microsoft.com/office/officeart/2018/2/layout/IconVerticalSolidList"/>
    <dgm:cxn modelId="{17C398A2-7CD0-483D-AAC9-141BD1C3FA4D}" type="presParOf" srcId="{CA29CA78-FD11-41DC-9E89-DCC6653D312F}" destId="{4F622187-557E-4B45-964D-86C975504F19}" srcOrd="0" destOrd="0" presId="urn:microsoft.com/office/officeart/2018/2/layout/IconVerticalSolidList"/>
    <dgm:cxn modelId="{2279CF19-25C1-44E9-94FA-87F766ECC1EF}" type="presParOf" srcId="{CA29CA78-FD11-41DC-9E89-DCC6653D312F}" destId="{A574DDC7-A6B9-4E18-B61A-27C8A6E02DE3}" srcOrd="1" destOrd="0" presId="urn:microsoft.com/office/officeart/2018/2/layout/IconVerticalSolidList"/>
    <dgm:cxn modelId="{C1FB4427-B028-4FFC-8001-A483F5F6030A}" type="presParOf" srcId="{CA29CA78-FD11-41DC-9E89-DCC6653D312F}" destId="{2FE01AF3-C5BC-4A12-B019-CC34FDD83E38}" srcOrd="2" destOrd="0" presId="urn:microsoft.com/office/officeart/2018/2/layout/IconVerticalSolidList"/>
    <dgm:cxn modelId="{135CACB9-A263-4B72-828E-E7A9170E9813}" type="presParOf" srcId="{CA29CA78-FD11-41DC-9E89-DCC6653D312F}" destId="{879FE98B-CB8C-430C-A13B-63318261DD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56CEE-9D2C-4957-8022-E93BBF96D6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E702F6-9AA5-4B5C-9621-5E910B9B2863}">
      <dgm:prSet/>
      <dgm:spPr/>
      <dgm:t>
        <a:bodyPr/>
        <a:lstStyle/>
        <a:p>
          <a:r>
            <a:rPr lang="en-US"/>
            <a:t>Must have athletics registration complete and be </a:t>
          </a:r>
          <a:r>
            <a:rPr lang="en-US" b="1"/>
            <a:t>cleared for practice</a:t>
          </a:r>
          <a:r>
            <a:rPr lang="en-US"/>
            <a:t>.</a:t>
          </a:r>
        </a:p>
      </dgm:t>
    </dgm:pt>
    <dgm:pt modelId="{94C63BF7-CDC0-4411-930B-22759534DFB1}" type="parTrans" cxnId="{73A6B711-C679-41BB-91CC-9C8912073579}">
      <dgm:prSet/>
      <dgm:spPr/>
      <dgm:t>
        <a:bodyPr/>
        <a:lstStyle/>
        <a:p>
          <a:endParaRPr lang="en-US"/>
        </a:p>
      </dgm:t>
    </dgm:pt>
    <dgm:pt modelId="{AE848D62-0E58-4720-BBB7-C06DBB0968C1}" type="sibTrans" cxnId="{73A6B711-C679-41BB-91CC-9C8912073579}">
      <dgm:prSet/>
      <dgm:spPr/>
      <dgm:t>
        <a:bodyPr/>
        <a:lstStyle/>
        <a:p>
          <a:endParaRPr lang="en-US"/>
        </a:p>
      </dgm:t>
    </dgm:pt>
    <dgm:pt modelId="{A1D28310-651B-49B6-9CFC-582AF43DE065}">
      <dgm:prSet/>
      <dgm:spPr/>
      <dgm:t>
        <a:bodyPr/>
        <a:lstStyle/>
        <a:p>
          <a:r>
            <a:rPr lang="en-US" dirty="0"/>
            <a:t>Physicals dated after April 1</a:t>
          </a:r>
          <a:r>
            <a:rPr lang="en-US" baseline="30000" dirty="0"/>
            <a:t>st</a:t>
          </a:r>
          <a:r>
            <a:rPr lang="en-US" dirty="0"/>
            <a:t> 2024 – No action</a:t>
          </a:r>
        </a:p>
      </dgm:t>
    </dgm:pt>
    <dgm:pt modelId="{26D5DCE1-EF8E-4CBD-B55A-C368F67EA109}" type="parTrans" cxnId="{59784862-4ACC-4CCE-8EAD-C28814F05BAC}">
      <dgm:prSet/>
      <dgm:spPr/>
      <dgm:t>
        <a:bodyPr/>
        <a:lstStyle/>
        <a:p>
          <a:endParaRPr lang="en-US"/>
        </a:p>
      </dgm:t>
    </dgm:pt>
    <dgm:pt modelId="{31380563-ABF0-46EF-A265-1F13F2EB1A1D}" type="sibTrans" cxnId="{59784862-4ACC-4CCE-8EAD-C28814F05BAC}">
      <dgm:prSet/>
      <dgm:spPr/>
      <dgm:t>
        <a:bodyPr/>
        <a:lstStyle/>
        <a:p>
          <a:endParaRPr lang="en-US"/>
        </a:p>
      </dgm:t>
    </dgm:pt>
    <dgm:pt modelId="{BBEBF9DA-1349-4961-B1EC-92647013FCF6}">
      <dgm:prSet/>
      <dgm:spPr/>
      <dgm:t>
        <a:bodyPr/>
        <a:lstStyle/>
        <a:p>
          <a:r>
            <a:rPr lang="en-US" dirty="0"/>
            <a:t>4/1/23 – 3/31/24 – Alternate Year Form</a:t>
          </a:r>
        </a:p>
      </dgm:t>
    </dgm:pt>
    <dgm:pt modelId="{09E935B3-4A31-4249-9362-8126BD6361EE}" type="parTrans" cxnId="{9005E4B1-C749-4A60-89E5-F82D37F3AE6A}">
      <dgm:prSet/>
      <dgm:spPr/>
      <dgm:t>
        <a:bodyPr/>
        <a:lstStyle/>
        <a:p>
          <a:endParaRPr lang="en-US"/>
        </a:p>
      </dgm:t>
    </dgm:pt>
    <dgm:pt modelId="{96020D67-438E-482F-BE39-22AEB545A034}" type="sibTrans" cxnId="{9005E4B1-C749-4A60-89E5-F82D37F3AE6A}">
      <dgm:prSet/>
      <dgm:spPr/>
      <dgm:t>
        <a:bodyPr/>
        <a:lstStyle/>
        <a:p>
          <a:endParaRPr lang="en-US"/>
        </a:p>
      </dgm:t>
    </dgm:pt>
    <dgm:pt modelId="{B124E698-FCE8-4D00-93F9-45353E4A5951}">
      <dgm:prSet/>
      <dgm:spPr/>
      <dgm:t>
        <a:bodyPr/>
        <a:lstStyle/>
        <a:p>
          <a:r>
            <a:rPr lang="en-US" dirty="0"/>
            <a:t>Prior to 4/1/23 – New Physical</a:t>
          </a:r>
        </a:p>
      </dgm:t>
    </dgm:pt>
    <dgm:pt modelId="{2CA81131-2546-4DB1-856A-4A2789384DA7}" type="parTrans" cxnId="{68EC2B0A-97B3-4820-82B5-431E91F44703}">
      <dgm:prSet/>
      <dgm:spPr/>
      <dgm:t>
        <a:bodyPr/>
        <a:lstStyle/>
        <a:p>
          <a:endParaRPr lang="en-US"/>
        </a:p>
      </dgm:t>
    </dgm:pt>
    <dgm:pt modelId="{2B2B64D1-DAEF-41C3-8051-7588B79E0BD5}" type="sibTrans" cxnId="{68EC2B0A-97B3-4820-82B5-431E91F44703}">
      <dgm:prSet/>
      <dgm:spPr/>
      <dgm:t>
        <a:bodyPr/>
        <a:lstStyle/>
        <a:p>
          <a:endParaRPr lang="en-US"/>
        </a:p>
      </dgm:t>
    </dgm:pt>
    <dgm:pt modelId="{0A9AEDDB-6EFC-4A27-A8B1-6325D0FD3C65}" type="pres">
      <dgm:prSet presAssocID="{E5456CEE-9D2C-4957-8022-E93BBF96D649}" presName="vert0" presStyleCnt="0">
        <dgm:presLayoutVars>
          <dgm:dir/>
          <dgm:animOne val="branch"/>
          <dgm:animLvl val="lvl"/>
        </dgm:presLayoutVars>
      </dgm:prSet>
      <dgm:spPr/>
    </dgm:pt>
    <dgm:pt modelId="{08988C29-B24D-45DA-B77A-0C28BDFB4B21}" type="pres">
      <dgm:prSet presAssocID="{F3E702F6-9AA5-4B5C-9621-5E910B9B2863}" presName="thickLine" presStyleLbl="alignNode1" presStyleIdx="0" presStyleCnt="4"/>
      <dgm:spPr/>
    </dgm:pt>
    <dgm:pt modelId="{5C697EB6-ECB4-4ACE-B90F-72D86F8E8116}" type="pres">
      <dgm:prSet presAssocID="{F3E702F6-9AA5-4B5C-9621-5E910B9B2863}" presName="horz1" presStyleCnt="0"/>
      <dgm:spPr/>
    </dgm:pt>
    <dgm:pt modelId="{09A511AD-CFEF-4A86-8567-39562687625F}" type="pres">
      <dgm:prSet presAssocID="{F3E702F6-9AA5-4B5C-9621-5E910B9B2863}" presName="tx1" presStyleLbl="revTx" presStyleIdx="0" presStyleCnt="4"/>
      <dgm:spPr/>
    </dgm:pt>
    <dgm:pt modelId="{07C24601-A14F-4C23-A884-6D83900B6E71}" type="pres">
      <dgm:prSet presAssocID="{F3E702F6-9AA5-4B5C-9621-5E910B9B2863}" presName="vert1" presStyleCnt="0"/>
      <dgm:spPr/>
    </dgm:pt>
    <dgm:pt modelId="{6F59D8E2-5BA9-4CEA-A643-146AF1204330}" type="pres">
      <dgm:prSet presAssocID="{A1D28310-651B-49B6-9CFC-582AF43DE065}" presName="thickLine" presStyleLbl="alignNode1" presStyleIdx="1" presStyleCnt="4"/>
      <dgm:spPr/>
    </dgm:pt>
    <dgm:pt modelId="{974376CB-2FD0-4103-8A76-505D5C15D1A2}" type="pres">
      <dgm:prSet presAssocID="{A1D28310-651B-49B6-9CFC-582AF43DE065}" presName="horz1" presStyleCnt="0"/>
      <dgm:spPr/>
    </dgm:pt>
    <dgm:pt modelId="{78256E2F-1AA5-4AEF-B354-2E036D596F03}" type="pres">
      <dgm:prSet presAssocID="{A1D28310-651B-49B6-9CFC-582AF43DE065}" presName="tx1" presStyleLbl="revTx" presStyleIdx="1" presStyleCnt="4"/>
      <dgm:spPr/>
    </dgm:pt>
    <dgm:pt modelId="{669D7C58-B64C-4519-87E1-F893F013098F}" type="pres">
      <dgm:prSet presAssocID="{A1D28310-651B-49B6-9CFC-582AF43DE065}" presName="vert1" presStyleCnt="0"/>
      <dgm:spPr/>
    </dgm:pt>
    <dgm:pt modelId="{83829704-EE30-4234-97F7-EFA0A18EC919}" type="pres">
      <dgm:prSet presAssocID="{BBEBF9DA-1349-4961-B1EC-92647013FCF6}" presName="thickLine" presStyleLbl="alignNode1" presStyleIdx="2" presStyleCnt="4"/>
      <dgm:spPr/>
    </dgm:pt>
    <dgm:pt modelId="{DAF88DCC-E4A3-458F-90B1-E6ECB1C9DCFD}" type="pres">
      <dgm:prSet presAssocID="{BBEBF9DA-1349-4961-B1EC-92647013FCF6}" presName="horz1" presStyleCnt="0"/>
      <dgm:spPr/>
    </dgm:pt>
    <dgm:pt modelId="{1A5B96A4-9EB6-46C0-A6A8-4BCAAE739E83}" type="pres">
      <dgm:prSet presAssocID="{BBEBF9DA-1349-4961-B1EC-92647013FCF6}" presName="tx1" presStyleLbl="revTx" presStyleIdx="2" presStyleCnt="4"/>
      <dgm:spPr/>
    </dgm:pt>
    <dgm:pt modelId="{BCE0DC08-0D70-4A2A-A198-90F92CB71455}" type="pres">
      <dgm:prSet presAssocID="{BBEBF9DA-1349-4961-B1EC-92647013FCF6}" presName="vert1" presStyleCnt="0"/>
      <dgm:spPr/>
    </dgm:pt>
    <dgm:pt modelId="{6E857B46-0155-4212-9233-1DB1F8B693C1}" type="pres">
      <dgm:prSet presAssocID="{B124E698-FCE8-4D00-93F9-45353E4A5951}" presName="thickLine" presStyleLbl="alignNode1" presStyleIdx="3" presStyleCnt="4"/>
      <dgm:spPr/>
    </dgm:pt>
    <dgm:pt modelId="{DF47D487-3976-4ECC-8A8D-C0EBD05620C9}" type="pres">
      <dgm:prSet presAssocID="{B124E698-FCE8-4D00-93F9-45353E4A5951}" presName="horz1" presStyleCnt="0"/>
      <dgm:spPr/>
    </dgm:pt>
    <dgm:pt modelId="{47828CBC-0CED-4E85-9EBC-694BC42E9299}" type="pres">
      <dgm:prSet presAssocID="{B124E698-FCE8-4D00-93F9-45353E4A5951}" presName="tx1" presStyleLbl="revTx" presStyleIdx="3" presStyleCnt="4"/>
      <dgm:spPr/>
    </dgm:pt>
    <dgm:pt modelId="{F36EA934-C937-4CDC-94D3-B762E66D801E}" type="pres">
      <dgm:prSet presAssocID="{B124E698-FCE8-4D00-93F9-45353E4A5951}" presName="vert1" presStyleCnt="0"/>
      <dgm:spPr/>
    </dgm:pt>
  </dgm:ptLst>
  <dgm:cxnLst>
    <dgm:cxn modelId="{68EC2B0A-97B3-4820-82B5-431E91F44703}" srcId="{E5456CEE-9D2C-4957-8022-E93BBF96D649}" destId="{B124E698-FCE8-4D00-93F9-45353E4A5951}" srcOrd="3" destOrd="0" parTransId="{2CA81131-2546-4DB1-856A-4A2789384DA7}" sibTransId="{2B2B64D1-DAEF-41C3-8051-7588B79E0BD5}"/>
    <dgm:cxn modelId="{73A6B711-C679-41BB-91CC-9C8912073579}" srcId="{E5456CEE-9D2C-4957-8022-E93BBF96D649}" destId="{F3E702F6-9AA5-4B5C-9621-5E910B9B2863}" srcOrd="0" destOrd="0" parTransId="{94C63BF7-CDC0-4411-930B-22759534DFB1}" sibTransId="{AE848D62-0E58-4720-BBB7-C06DBB0968C1}"/>
    <dgm:cxn modelId="{7CC81825-4410-4DA8-8787-7FCBAFED5784}" type="presOf" srcId="{B124E698-FCE8-4D00-93F9-45353E4A5951}" destId="{47828CBC-0CED-4E85-9EBC-694BC42E9299}" srcOrd="0" destOrd="0" presId="urn:microsoft.com/office/officeart/2008/layout/LinedList"/>
    <dgm:cxn modelId="{3911C72A-EDD9-4A43-9903-2C86D4E056A2}" type="presOf" srcId="{F3E702F6-9AA5-4B5C-9621-5E910B9B2863}" destId="{09A511AD-CFEF-4A86-8567-39562687625F}" srcOrd="0" destOrd="0" presId="urn:microsoft.com/office/officeart/2008/layout/LinedList"/>
    <dgm:cxn modelId="{2D8E545B-FFFE-416D-9F10-944ADAD4AA59}" type="presOf" srcId="{BBEBF9DA-1349-4961-B1EC-92647013FCF6}" destId="{1A5B96A4-9EB6-46C0-A6A8-4BCAAE739E83}" srcOrd="0" destOrd="0" presId="urn:microsoft.com/office/officeart/2008/layout/LinedList"/>
    <dgm:cxn modelId="{59784862-4ACC-4CCE-8EAD-C28814F05BAC}" srcId="{E5456CEE-9D2C-4957-8022-E93BBF96D649}" destId="{A1D28310-651B-49B6-9CFC-582AF43DE065}" srcOrd="1" destOrd="0" parTransId="{26D5DCE1-EF8E-4CBD-B55A-C368F67EA109}" sibTransId="{31380563-ABF0-46EF-A265-1F13F2EB1A1D}"/>
    <dgm:cxn modelId="{68FDFF46-FD79-43E6-B814-272632A84685}" type="presOf" srcId="{A1D28310-651B-49B6-9CFC-582AF43DE065}" destId="{78256E2F-1AA5-4AEF-B354-2E036D596F03}" srcOrd="0" destOrd="0" presId="urn:microsoft.com/office/officeart/2008/layout/LinedList"/>
    <dgm:cxn modelId="{4B6E6F83-D8E6-4172-A25E-76A9CE9C5A64}" type="presOf" srcId="{E5456CEE-9D2C-4957-8022-E93BBF96D649}" destId="{0A9AEDDB-6EFC-4A27-A8B1-6325D0FD3C65}" srcOrd="0" destOrd="0" presId="urn:microsoft.com/office/officeart/2008/layout/LinedList"/>
    <dgm:cxn modelId="{9005E4B1-C749-4A60-89E5-F82D37F3AE6A}" srcId="{E5456CEE-9D2C-4957-8022-E93BBF96D649}" destId="{BBEBF9DA-1349-4961-B1EC-92647013FCF6}" srcOrd="2" destOrd="0" parTransId="{09E935B3-4A31-4249-9362-8126BD6361EE}" sibTransId="{96020D67-438E-482F-BE39-22AEB545A034}"/>
    <dgm:cxn modelId="{6C93F05B-2595-4F7C-AAE9-A8A4AAA38ECB}" type="presParOf" srcId="{0A9AEDDB-6EFC-4A27-A8B1-6325D0FD3C65}" destId="{08988C29-B24D-45DA-B77A-0C28BDFB4B21}" srcOrd="0" destOrd="0" presId="urn:microsoft.com/office/officeart/2008/layout/LinedList"/>
    <dgm:cxn modelId="{114A06C5-5EA0-400D-B599-645350F021E0}" type="presParOf" srcId="{0A9AEDDB-6EFC-4A27-A8B1-6325D0FD3C65}" destId="{5C697EB6-ECB4-4ACE-B90F-72D86F8E8116}" srcOrd="1" destOrd="0" presId="urn:microsoft.com/office/officeart/2008/layout/LinedList"/>
    <dgm:cxn modelId="{38583061-56E1-4255-AE5E-E02484344394}" type="presParOf" srcId="{5C697EB6-ECB4-4ACE-B90F-72D86F8E8116}" destId="{09A511AD-CFEF-4A86-8567-39562687625F}" srcOrd="0" destOrd="0" presId="urn:microsoft.com/office/officeart/2008/layout/LinedList"/>
    <dgm:cxn modelId="{78829F4F-DDB7-4047-BC08-A0A94AED7EDB}" type="presParOf" srcId="{5C697EB6-ECB4-4ACE-B90F-72D86F8E8116}" destId="{07C24601-A14F-4C23-A884-6D83900B6E71}" srcOrd="1" destOrd="0" presId="urn:microsoft.com/office/officeart/2008/layout/LinedList"/>
    <dgm:cxn modelId="{662B86A7-1461-4740-B963-38D65C316A25}" type="presParOf" srcId="{0A9AEDDB-6EFC-4A27-A8B1-6325D0FD3C65}" destId="{6F59D8E2-5BA9-4CEA-A643-146AF1204330}" srcOrd="2" destOrd="0" presId="urn:microsoft.com/office/officeart/2008/layout/LinedList"/>
    <dgm:cxn modelId="{E2E8CF6C-558C-4CBE-81B1-1E0F3DEB717D}" type="presParOf" srcId="{0A9AEDDB-6EFC-4A27-A8B1-6325D0FD3C65}" destId="{974376CB-2FD0-4103-8A76-505D5C15D1A2}" srcOrd="3" destOrd="0" presId="urn:microsoft.com/office/officeart/2008/layout/LinedList"/>
    <dgm:cxn modelId="{B8CFC988-28F4-4961-87E3-EB1493B5472C}" type="presParOf" srcId="{974376CB-2FD0-4103-8A76-505D5C15D1A2}" destId="{78256E2F-1AA5-4AEF-B354-2E036D596F03}" srcOrd="0" destOrd="0" presId="urn:microsoft.com/office/officeart/2008/layout/LinedList"/>
    <dgm:cxn modelId="{1FB53EC5-E31B-4210-8E3A-0467E0DFED7F}" type="presParOf" srcId="{974376CB-2FD0-4103-8A76-505D5C15D1A2}" destId="{669D7C58-B64C-4519-87E1-F893F013098F}" srcOrd="1" destOrd="0" presId="urn:microsoft.com/office/officeart/2008/layout/LinedList"/>
    <dgm:cxn modelId="{A948CDCF-15D4-48A1-8693-F0CC3D91A89B}" type="presParOf" srcId="{0A9AEDDB-6EFC-4A27-A8B1-6325D0FD3C65}" destId="{83829704-EE30-4234-97F7-EFA0A18EC919}" srcOrd="4" destOrd="0" presId="urn:microsoft.com/office/officeart/2008/layout/LinedList"/>
    <dgm:cxn modelId="{0FE9C9FA-DD16-49CC-A959-D245C65D5037}" type="presParOf" srcId="{0A9AEDDB-6EFC-4A27-A8B1-6325D0FD3C65}" destId="{DAF88DCC-E4A3-458F-90B1-E6ECB1C9DCFD}" srcOrd="5" destOrd="0" presId="urn:microsoft.com/office/officeart/2008/layout/LinedList"/>
    <dgm:cxn modelId="{533A3C57-9E7C-4A89-BB55-69B31BEB01FC}" type="presParOf" srcId="{DAF88DCC-E4A3-458F-90B1-E6ECB1C9DCFD}" destId="{1A5B96A4-9EB6-46C0-A6A8-4BCAAE739E83}" srcOrd="0" destOrd="0" presId="urn:microsoft.com/office/officeart/2008/layout/LinedList"/>
    <dgm:cxn modelId="{FD08BCC1-6531-469C-AACD-AA96C6FB5C9C}" type="presParOf" srcId="{DAF88DCC-E4A3-458F-90B1-E6ECB1C9DCFD}" destId="{BCE0DC08-0D70-4A2A-A198-90F92CB71455}" srcOrd="1" destOrd="0" presId="urn:microsoft.com/office/officeart/2008/layout/LinedList"/>
    <dgm:cxn modelId="{4B0855F0-32FE-4B94-A5BE-B7D88277DD85}" type="presParOf" srcId="{0A9AEDDB-6EFC-4A27-A8B1-6325D0FD3C65}" destId="{6E857B46-0155-4212-9233-1DB1F8B693C1}" srcOrd="6" destOrd="0" presId="urn:microsoft.com/office/officeart/2008/layout/LinedList"/>
    <dgm:cxn modelId="{539F7C71-79E6-4C49-A10B-A5B3D54859C5}" type="presParOf" srcId="{0A9AEDDB-6EFC-4A27-A8B1-6325D0FD3C65}" destId="{DF47D487-3976-4ECC-8A8D-C0EBD05620C9}" srcOrd="7" destOrd="0" presId="urn:microsoft.com/office/officeart/2008/layout/LinedList"/>
    <dgm:cxn modelId="{63A8CE8C-F44D-443E-A1DC-103DBB4853B4}" type="presParOf" srcId="{DF47D487-3976-4ECC-8A8D-C0EBD05620C9}" destId="{47828CBC-0CED-4E85-9EBC-694BC42E9299}" srcOrd="0" destOrd="0" presId="urn:microsoft.com/office/officeart/2008/layout/LinedList"/>
    <dgm:cxn modelId="{BE9223E8-9879-4A38-9348-1DA81A4468D9}" type="presParOf" srcId="{DF47D487-3976-4ECC-8A8D-C0EBD05620C9}" destId="{F36EA934-C937-4CDC-94D3-B762E66D80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CCAB2-884C-4B11-8C0C-A024CE4D55F1}" type="doc">
      <dgm:prSet loTypeId="urn:microsoft.com/office/officeart/2005/8/layout/vList2" loCatId="list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D19EA26-3FAA-4BEA-9A03-EF248EAAA7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Store Closes November 17</a:t>
          </a:r>
          <a:r>
            <a:rPr lang="en-US" baseline="30000" dirty="0"/>
            <a:t>th</a:t>
          </a:r>
          <a:endParaRPr lang="en-US" dirty="0"/>
        </a:p>
      </dgm:t>
    </dgm:pt>
    <dgm:pt modelId="{5CD756CA-F0A7-49E9-BE0C-61FF1F80653D}" type="parTrans" cxnId="{F52AD997-0098-4394-98BE-6B1844BFB70D}">
      <dgm:prSet/>
      <dgm:spPr/>
      <dgm:t>
        <a:bodyPr/>
        <a:lstStyle/>
        <a:p>
          <a:endParaRPr lang="en-US"/>
        </a:p>
      </dgm:t>
    </dgm:pt>
    <dgm:pt modelId="{CEA1AACE-B251-4FAD-92C0-8C2F7F6C126F}" type="sibTrans" cxnId="{F52AD997-0098-4394-98BE-6B1844BFB70D}">
      <dgm:prSet/>
      <dgm:spPr/>
      <dgm:t>
        <a:bodyPr/>
        <a:lstStyle/>
        <a:p>
          <a:endParaRPr lang="en-US"/>
        </a:p>
      </dgm:t>
    </dgm:pt>
    <dgm:pt modelId="{FE1B8DE4-3595-46FD-A233-CCD1A9527A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$3 per item goes to team</a:t>
          </a:r>
        </a:p>
      </dgm:t>
    </dgm:pt>
    <dgm:pt modelId="{DB9CFC4E-41EF-4B34-AE04-116E9073CD50}" type="parTrans" cxnId="{BA3C3810-4715-4285-8936-0732397567A2}">
      <dgm:prSet/>
      <dgm:spPr/>
      <dgm:t>
        <a:bodyPr/>
        <a:lstStyle/>
        <a:p>
          <a:endParaRPr lang="en-US"/>
        </a:p>
      </dgm:t>
    </dgm:pt>
    <dgm:pt modelId="{AED4EB7C-0F7C-4946-984E-3D61EFE1EE80}" type="sibTrans" cxnId="{BA3C3810-4715-4285-8936-0732397567A2}">
      <dgm:prSet/>
      <dgm:spPr/>
      <dgm:t>
        <a:bodyPr/>
        <a:lstStyle/>
        <a:p>
          <a:endParaRPr lang="en-US"/>
        </a:p>
      </dgm:t>
    </dgm:pt>
    <dgm:pt modelId="{ADDD4B8A-8837-436A-AE0B-FC717C55B4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>
              <a:hlinkClick xmlns:r="http://schemas.openxmlformats.org/officeDocument/2006/relationships" r:id="rId1"/>
            </a:rPr>
            <a:t>https://Masterprintwear.chipply.com/CHSSki/</a:t>
          </a:r>
          <a:endParaRPr lang="en-US" dirty="0"/>
        </a:p>
      </dgm:t>
    </dgm:pt>
    <dgm:pt modelId="{4E02B4DE-DC13-45E2-B4AC-4BC658C95C83}" type="parTrans" cxnId="{77F42FBE-70F0-4941-88C8-C7548186FA82}">
      <dgm:prSet/>
      <dgm:spPr/>
      <dgm:t>
        <a:bodyPr/>
        <a:lstStyle/>
        <a:p>
          <a:endParaRPr lang="en-US"/>
        </a:p>
      </dgm:t>
    </dgm:pt>
    <dgm:pt modelId="{50BEE157-EB7C-40CD-89D8-6ED9A966F4A9}" type="sibTrans" cxnId="{77F42FBE-70F0-4941-88C8-C7548186FA82}">
      <dgm:prSet/>
      <dgm:spPr/>
      <dgm:t>
        <a:bodyPr/>
        <a:lstStyle/>
        <a:p>
          <a:endParaRPr lang="en-US"/>
        </a:p>
      </dgm:t>
    </dgm:pt>
    <dgm:pt modelId="{306EA356-0180-461E-86C1-190471CCEABA}" type="pres">
      <dgm:prSet presAssocID="{0F5CCAB2-884C-4B11-8C0C-A024CE4D55F1}" presName="linear" presStyleCnt="0">
        <dgm:presLayoutVars>
          <dgm:animLvl val="lvl"/>
          <dgm:resizeHandles val="exact"/>
        </dgm:presLayoutVars>
      </dgm:prSet>
      <dgm:spPr/>
    </dgm:pt>
    <dgm:pt modelId="{6C6A459D-D759-4A5F-A766-D625679AD3DA}" type="pres">
      <dgm:prSet presAssocID="{5D19EA26-3FAA-4BEA-9A03-EF248EAAA7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548A08-F776-44CF-B020-66476DDEB1AE}" type="pres">
      <dgm:prSet presAssocID="{CEA1AACE-B251-4FAD-92C0-8C2F7F6C126F}" presName="spacer" presStyleCnt="0"/>
      <dgm:spPr/>
    </dgm:pt>
    <dgm:pt modelId="{3FBB9F88-59DC-4601-916B-8B62A9E92959}" type="pres">
      <dgm:prSet presAssocID="{FE1B8DE4-3595-46FD-A233-CCD1A9527A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58A27E-62B6-49A2-8B4B-A42C42C0DB6B}" type="pres">
      <dgm:prSet presAssocID="{AED4EB7C-0F7C-4946-984E-3D61EFE1EE80}" presName="spacer" presStyleCnt="0"/>
      <dgm:spPr/>
    </dgm:pt>
    <dgm:pt modelId="{E0B4E4FA-4087-4792-981D-8D2987BA9E2F}" type="pres">
      <dgm:prSet presAssocID="{ADDD4B8A-8837-436A-AE0B-FC717C55B4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3C3810-4715-4285-8936-0732397567A2}" srcId="{0F5CCAB2-884C-4B11-8C0C-A024CE4D55F1}" destId="{FE1B8DE4-3595-46FD-A233-CCD1A9527A96}" srcOrd="1" destOrd="0" parTransId="{DB9CFC4E-41EF-4B34-AE04-116E9073CD50}" sibTransId="{AED4EB7C-0F7C-4946-984E-3D61EFE1EE80}"/>
    <dgm:cxn modelId="{6AA6711F-FA35-4C25-8B81-84AEA1B1A023}" type="presOf" srcId="{FE1B8DE4-3595-46FD-A233-CCD1A9527A96}" destId="{3FBB9F88-59DC-4601-916B-8B62A9E92959}" srcOrd="0" destOrd="0" presId="urn:microsoft.com/office/officeart/2005/8/layout/vList2"/>
    <dgm:cxn modelId="{E3FB6A60-275B-4D73-928E-A7241B670997}" type="presOf" srcId="{ADDD4B8A-8837-436A-AE0B-FC717C55B409}" destId="{E0B4E4FA-4087-4792-981D-8D2987BA9E2F}" srcOrd="0" destOrd="0" presId="urn:microsoft.com/office/officeart/2005/8/layout/vList2"/>
    <dgm:cxn modelId="{B97FAE66-13E6-44E3-ABCB-A9AEE9265EE8}" type="presOf" srcId="{0F5CCAB2-884C-4B11-8C0C-A024CE4D55F1}" destId="{306EA356-0180-461E-86C1-190471CCEABA}" srcOrd="0" destOrd="0" presId="urn:microsoft.com/office/officeart/2005/8/layout/vList2"/>
    <dgm:cxn modelId="{F52AD997-0098-4394-98BE-6B1844BFB70D}" srcId="{0F5CCAB2-884C-4B11-8C0C-A024CE4D55F1}" destId="{5D19EA26-3FAA-4BEA-9A03-EF248EAAA79F}" srcOrd="0" destOrd="0" parTransId="{5CD756CA-F0A7-49E9-BE0C-61FF1F80653D}" sibTransId="{CEA1AACE-B251-4FAD-92C0-8C2F7F6C126F}"/>
    <dgm:cxn modelId="{77F42FBE-70F0-4941-88C8-C7548186FA82}" srcId="{0F5CCAB2-884C-4B11-8C0C-A024CE4D55F1}" destId="{ADDD4B8A-8837-436A-AE0B-FC717C55B409}" srcOrd="2" destOrd="0" parTransId="{4E02B4DE-DC13-45E2-B4AC-4BC658C95C83}" sibTransId="{50BEE157-EB7C-40CD-89D8-6ED9A966F4A9}"/>
    <dgm:cxn modelId="{ECEBB2F1-E6DF-4AC7-A56A-5DDA3703E17B}" type="presOf" srcId="{5D19EA26-3FAA-4BEA-9A03-EF248EAAA79F}" destId="{6C6A459D-D759-4A5F-A766-D625679AD3DA}" srcOrd="0" destOrd="0" presId="urn:microsoft.com/office/officeart/2005/8/layout/vList2"/>
    <dgm:cxn modelId="{D23F0A66-C075-4D7E-8346-03F1C267269B}" type="presParOf" srcId="{306EA356-0180-461E-86C1-190471CCEABA}" destId="{6C6A459D-D759-4A5F-A766-D625679AD3DA}" srcOrd="0" destOrd="0" presId="urn:microsoft.com/office/officeart/2005/8/layout/vList2"/>
    <dgm:cxn modelId="{D1464485-C776-47BE-82F3-0161DB9553FB}" type="presParOf" srcId="{306EA356-0180-461E-86C1-190471CCEABA}" destId="{9F548A08-F776-44CF-B020-66476DDEB1AE}" srcOrd="1" destOrd="0" presId="urn:microsoft.com/office/officeart/2005/8/layout/vList2"/>
    <dgm:cxn modelId="{427837DA-CC12-4220-9C25-94E2DD78638D}" type="presParOf" srcId="{306EA356-0180-461E-86C1-190471CCEABA}" destId="{3FBB9F88-59DC-4601-916B-8B62A9E92959}" srcOrd="2" destOrd="0" presId="urn:microsoft.com/office/officeart/2005/8/layout/vList2"/>
    <dgm:cxn modelId="{B8E5FECB-7C82-474F-BB4E-340C0C0D50BF}" type="presParOf" srcId="{306EA356-0180-461E-86C1-190471CCEABA}" destId="{2F58A27E-62B6-49A2-8B4B-A42C42C0DB6B}" srcOrd="3" destOrd="0" presId="urn:microsoft.com/office/officeart/2005/8/layout/vList2"/>
    <dgm:cxn modelId="{B83A4C48-B10A-4A3C-9160-9F85F024F01F}" type="presParOf" srcId="{306EA356-0180-461E-86C1-190471CCEABA}" destId="{E0B4E4FA-4087-4792-981D-8D2987BA9E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85BA0-168A-4707-9ACD-5E1FFFB585FD}">
      <dsp:nvSpPr>
        <dsp:cNvPr id="0" name=""/>
        <dsp:cNvSpPr/>
      </dsp:nvSpPr>
      <dsp:spPr>
        <a:xfrm>
          <a:off x="0" y="531"/>
          <a:ext cx="5181600" cy="12429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8D5CA-E7C9-46D8-A5FC-7624A0E7752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E5617-5EBC-4354-AE63-75B96F183314}">
      <dsp:nvSpPr>
        <dsp:cNvPr id="0" name=""/>
        <dsp:cNvSpPr/>
      </dsp:nvSpPr>
      <dsp:spPr>
        <a:xfrm>
          <a:off x="1435590" y="53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Fastest non-motorized sport.</a:t>
          </a:r>
        </a:p>
      </dsp:txBody>
      <dsp:txXfrm>
        <a:off x="1435590" y="531"/>
        <a:ext cx="3746009" cy="1242935"/>
      </dsp:txXfrm>
    </dsp:sp>
    <dsp:sp modelId="{EB058E57-5EE6-4EF8-A6EB-51AC02480CDF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03EA1-3F01-4944-B774-D45EB02053E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8C1AE-6D6F-45E6-A4C6-026E9A16F572}">
      <dsp:nvSpPr>
        <dsp:cNvPr id="0" name=""/>
        <dsp:cNvSpPr/>
      </dsp:nvSpPr>
      <dsp:spPr>
        <a:xfrm>
          <a:off x="1435590" y="155420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Will make you better at a lifelong sport</a:t>
          </a:r>
        </a:p>
      </dsp:txBody>
      <dsp:txXfrm>
        <a:off x="1435590" y="1554201"/>
        <a:ext cx="3746009" cy="1242935"/>
      </dsp:txXfrm>
    </dsp:sp>
    <dsp:sp modelId="{4F622187-557E-4B45-964D-86C975504F19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4DDC7-A6B9-4E18-B61A-27C8A6E02DE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FE98B-CB8C-430C-A13B-63318261DD4D}">
      <dsp:nvSpPr>
        <dsp:cNvPr id="0" name=""/>
        <dsp:cNvSpPr/>
      </dsp:nvSpPr>
      <dsp:spPr>
        <a:xfrm>
          <a:off x="1435590" y="3107870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Great way to enjoy the winter</a:t>
          </a:r>
        </a:p>
      </dsp:txBody>
      <dsp:txXfrm>
        <a:off x="1435590" y="3107870"/>
        <a:ext cx="3746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88C29-B24D-45DA-B77A-0C28BDFB4B2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511AD-CFEF-4A86-8567-39562687625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Must have athletics registration complete and be </a:t>
          </a:r>
          <a:r>
            <a:rPr lang="en-US" sz="3400" b="1" kern="1200"/>
            <a:t>cleared for practice</a:t>
          </a:r>
          <a:r>
            <a:rPr lang="en-US" sz="3400" kern="1200"/>
            <a:t>.</a:t>
          </a:r>
        </a:p>
      </dsp:txBody>
      <dsp:txXfrm>
        <a:off x="0" y="0"/>
        <a:ext cx="6900512" cy="1384035"/>
      </dsp:txXfrm>
    </dsp:sp>
    <dsp:sp modelId="{6F59D8E2-5BA9-4CEA-A643-146AF120433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56E2F-1AA5-4AEF-B354-2E036D596F0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Physicals dated after April 1</a:t>
          </a:r>
          <a:r>
            <a:rPr lang="en-US" sz="3400" kern="1200" baseline="30000" dirty="0"/>
            <a:t>st</a:t>
          </a:r>
          <a:r>
            <a:rPr lang="en-US" sz="3400" kern="1200" dirty="0"/>
            <a:t> 2024 – No action</a:t>
          </a:r>
        </a:p>
      </dsp:txBody>
      <dsp:txXfrm>
        <a:off x="0" y="1384035"/>
        <a:ext cx="6900512" cy="1384035"/>
      </dsp:txXfrm>
    </dsp:sp>
    <dsp:sp modelId="{83829704-EE30-4234-97F7-EFA0A18EC91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B96A4-9EB6-46C0-A6A8-4BCAAE739E83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4/1/23 – 3/31/24 – Alternate Year Form</a:t>
          </a:r>
        </a:p>
      </dsp:txBody>
      <dsp:txXfrm>
        <a:off x="0" y="2768070"/>
        <a:ext cx="6900512" cy="1384035"/>
      </dsp:txXfrm>
    </dsp:sp>
    <dsp:sp modelId="{6E857B46-0155-4212-9233-1DB1F8B693C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28CBC-0CED-4E85-9EBC-694BC42E929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Prior to 4/1/23 – New Physical</a:t>
          </a: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A459D-D759-4A5F-A766-D625679AD3DA}">
      <dsp:nvSpPr>
        <dsp:cNvPr id="0" name=""/>
        <dsp:cNvSpPr/>
      </dsp:nvSpPr>
      <dsp:spPr>
        <a:xfrm>
          <a:off x="0" y="439307"/>
          <a:ext cx="10515600" cy="95238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 dirty="0"/>
            <a:t>Store Closes November 17</a:t>
          </a:r>
          <a:r>
            <a:rPr lang="en-US" sz="3700" kern="1200" baseline="30000" dirty="0"/>
            <a:t>th</a:t>
          </a:r>
          <a:endParaRPr lang="en-US" sz="3700" kern="1200" dirty="0"/>
        </a:p>
      </dsp:txBody>
      <dsp:txXfrm>
        <a:off x="46491" y="485798"/>
        <a:ext cx="10422618" cy="859398"/>
      </dsp:txXfrm>
    </dsp:sp>
    <dsp:sp modelId="{3FBB9F88-59DC-4601-916B-8B62A9E92959}">
      <dsp:nvSpPr>
        <dsp:cNvPr id="0" name=""/>
        <dsp:cNvSpPr/>
      </dsp:nvSpPr>
      <dsp:spPr>
        <a:xfrm>
          <a:off x="0" y="1498247"/>
          <a:ext cx="10515600" cy="95238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$3 per item goes to team</a:t>
          </a:r>
        </a:p>
      </dsp:txBody>
      <dsp:txXfrm>
        <a:off x="46491" y="1544738"/>
        <a:ext cx="10422618" cy="859398"/>
      </dsp:txXfrm>
    </dsp:sp>
    <dsp:sp modelId="{E0B4E4FA-4087-4792-981D-8D2987BA9E2F}">
      <dsp:nvSpPr>
        <dsp:cNvPr id="0" name=""/>
        <dsp:cNvSpPr/>
      </dsp:nvSpPr>
      <dsp:spPr>
        <a:xfrm>
          <a:off x="0" y="2557188"/>
          <a:ext cx="10515600" cy="95238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b="0" i="0" kern="1200" dirty="0">
              <a:hlinkClick xmlns:r="http://schemas.openxmlformats.org/officeDocument/2006/relationships" r:id="rId1"/>
            </a:rPr>
            <a:t>https://Masterprintwear.chipply.com/CHSSki/</a:t>
          </a:r>
          <a:endParaRPr lang="en-US" sz="3700" kern="1200" dirty="0"/>
        </a:p>
      </dsp:txBody>
      <dsp:txXfrm>
        <a:off x="46491" y="2603679"/>
        <a:ext cx="10422618" cy="859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A677-1D1D-2573-7EEB-1F914673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CC209-6A98-41EA-07C6-59321C4B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9F37D-BD36-B187-3A88-909E1FF1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6B01-D332-C0CC-256F-2FF8B57E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1220-9E99-06CE-C6A7-A73070CB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8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6386-F5DC-EAA5-A3F1-A64085E6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76986-A1B0-82A5-DEB6-A672476FC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1B4A6-8C94-6D5D-A81E-D36A850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69A1-F8D8-E9A4-AC77-A37C111C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D70E-622A-ED49-66CB-63DDB10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E29BB-1300-1D6C-0E10-4020A7C4B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0042F-CF08-0683-EE38-069824F7C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6270-AE8A-0D40-6F01-21A2348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E50B-42A3-F912-10AD-543E5259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D2B2-C11E-2921-7282-CAA3AF4D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24C2-FA85-372A-F1E8-87B287E8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565A-670B-F7CF-6A6D-2F33F363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182B-4C86-7140-449E-80BDC580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EF56A-3B3C-9B2B-DBD4-554CFAD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E22BD-F633-27F4-EB22-1EE00814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2C9D-A6F1-E6AF-23C0-0862908E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7908B-FE22-2B5F-A012-72322AC9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D6EA3-AE36-77E4-FD18-53FB7882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D21D-7732-5D03-7F1D-DA42C97C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92C23-7CAE-2CBB-9241-313CB78B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22E7-2145-0975-EC38-845FC3FA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563D-C6C4-A37C-B94F-368E14DB3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EFB4D-86AF-AB26-FF8B-C33F54E63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8BFF5-E157-4C4B-0649-C4B90186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F6EA3-6A35-FD9C-415B-86EB5A3D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E249A-CED4-D503-37AE-BC109C6E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B77D-CCE5-922B-45D2-A06A2C95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76E0B-B02C-566A-DDEF-971C0BB96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FA9A8-E840-17EF-0A1A-B9EA45380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A710C-8A8A-8C74-5335-B30F5C9FC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278CD-BDD4-9605-A616-5F059CD23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7145-41AB-A54B-A311-85ACA079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CBE1A-3427-F593-8CB2-DB9F28B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986E7-DF30-9979-4A63-E25E2423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C6F0-0787-61C7-CE97-634C9409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44D5C-72D4-B0D1-CCA0-B6AEFCF3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84A57-BBC3-8676-5630-A5938F1F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84253-4194-4612-4C86-C33D5CFE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415B2-05E2-F16B-F9C9-2D745339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90102-2732-4A77-190A-102D6D2D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5D06A-22F9-BD10-7A15-E0BFC390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5B09-5C83-0286-61F2-3686A9B5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19A8-96F5-FEA9-9997-972AB3F3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584BE-34F0-5B43-BDED-D5EBD0B9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1F731-E3A0-55BA-74EA-65F688E1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CB539-3B81-38D9-95CE-8EDB2315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F0E64-F6DD-AE4B-F898-571051C8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956E-F9B1-7325-0565-C67E9259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1BAE4-6900-8D5F-2421-60CD1C8AF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5FD69-2197-508A-4E49-90D338788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2BA85-5953-C5BA-C31F-74C86499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D8CBE-4669-7074-431F-9435A1B3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82692-4F5D-88F4-7D55-D4121468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50EB9-B930-E6F5-62D1-0C50E534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46DF-640C-2FE2-67C4-516439978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513F4-3C3D-3888-A92F-3E47065E5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8C04-8D80-4331-A042-D55736F70C7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7F46-DDFE-3700-E07F-EB695480C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5B69-0DA3-4B2D-1246-609B3787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897E-667A-4CE9-901C-491B209D1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gruebling@cedarburg.k12.wi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dn1.sportngin.com/attachments/document/e0e0-3037687/Ski_Race_Equipment_Guide.pdf?_gl=1*17qsg96*_ga*MTc4ODE4OTM1Mi4xNjk2MjUyMzUy*_ga_PQ25JN9PJ8*MTY5NjI1MjM1My4xLjAuMTY5NjI1MjM2Mi4wLjAuMA..#_ga=2.201213223.866645055.1696252352-1788189352.16962523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iZYX7fpQEc&amp;list=PLvu_NpkVgiR0U0fFgilZkNwKs3eVWUwOD&amp;index=27&amp;pp=gAQBiAQB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youtube.com/watch?v=1Fq8ekwF4T4&amp;list=PLvu_NpkVgiR0U0fFgilZkNwKs3eVWUwOD&amp;index=30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YsSHIbblGpaDvtLPUXf_zEBDbc2aOW6TYh88zm3in6Y/edit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924EB-A7CB-811E-2EDC-65D1686B0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100"/>
              <a:t>Cedarburg High School</a:t>
            </a:r>
            <a:br>
              <a:rPr lang="en-US" sz="6100"/>
            </a:br>
            <a:r>
              <a:rPr lang="en-US" sz="6100"/>
              <a:t>Ski Racing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B9F54-659C-A92D-98AC-CF541E433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2025 Season</a:t>
            </a:r>
          </a:p>
          <a:p>
            <a:pPr algn="l"/>
            <a:r>
              <a:rPr lang="en-US" dirty="0"/>
              <a:t>Coach : George </a:t>
            </a:r>
            <a:r>
              <a:rPr lang="en-US" dirty="0" err="1"/>
              <a:t>Gruebling</a:t>
            </a:r>
            <a:endParaRPr lang="en-US" dirty="0"/>
          </a:p>
          <a:p>
            <a:pPr algn="l"/>
            <a:r>
              <a:rPr lang="en-US" dirty="0"/>
              <a:t>Asst. Coach: Nikki </a:t>
            </a:r>
            <a:r>
              <a:rPr lang="en-US" dirty="0" err="1"/>
              <a:t>Gruebling</a:t>
            </a:r>
            <a:endParaRPr lang="en-US" dirty="0"/>
          </a:p>
          <a:p>
            <a:pPr algn="l"/>
            <a:r>
              <a:rPr lang="en-US" dirty="0"/>
              <a:t>262.210.0690</a:t>
            </a:r>
          </a:p>
          <a:p>
            <a:pPr algn="l"/>
            <a:r>
              <a:rPr lang="en-US" sz="1900" dirty="0">
                <a:hlinkClick r:id="rId2"/>
              </a:rPr>
              <a:t>ggruebling@cedarburg.k12.wi.us</a:t>
            </a:r>
            <a:endParaRPr lang="en-US" sz="1900" dirty="0"/>
          </a:p>
          <a:p>
            <a:pPr algn="l"/>
            <a:endParaRPr lang="en-US" sz="1900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41B3C-D624-31FE-A810-1C52401C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21" y="779693"/>
            <a:ext cx="7214616" cy="5050231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511660-A73F-1C2D-B863-74E519BAB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15175"/>
              </p:ext>
            </p:extLst>
          </p:nvPr>
        </p:nvGraphicFramePr>
        <p:xfrm>
          <a:off x="5164931" y="5643967"/>
          <a:ext cx="6257396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698">
                  <a:extLst>
                    <a:ext uri="{9D8B030D-6E8A-4147-A177-3AD203B41FA5}">
                      <a16:colId xmlns:a16="http://schemas.microsoft.com/office/drawing/2014/main" val="2221185679"/>
                    </a:ext>
                  </a:extLst>
                </a:gridCol>
                <a:gridCol w="3128698">
                  <a:extLst>
                    <a:ext uri="{9D8B030D-6E8A-4147-A177-3AD203B41FA5}">
                      <a16:colId xmlns:a16="http://schemas.microsoft.com/office/drawing/2014/main" val="15939206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Ski Team Captains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8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Nicholas Hafner</a:t>
                      </a:r>
                      <a:endParaRPr lang="en-US" sz="2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Sasha Poss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57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5B2F7-9B52-A8EE-ADBB-2A5712EB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Equipment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8015-2C69-258B-5294-7D8D72DF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/>
              </a:rPr>
              <a:t>Equipment List </a:t>
            </a:r>
            <a:r>
              <a:rPr lang="en-US" sz="2200" dirty="0"/>
              <a:t>(on website)</a:t>
            </a:r>
          </a:p>
          <a:p>
            <a:pPr lvl="1"/>
            <a:r>
              <a:rPr lang="en-US" sz="1800" dirty="0"/>
              <a:t>Minimum</a:t>
            </a:r>
          </a:p>
          <a:p>
            <a:pPr lvl="2"/>
            <a:r>
              <a:rPr lang="en-US" sz="1400" dirty="0"/>
              <a:t>Skis (SL/GS) &amp; Poles</a:t>
            </a:r>
          </a:p>
          <a:p>
            <a:pPr lvl="2"/>
            <a:r>
              <a:rPr lang="en-US" sz="1400" dirty="0"/>
              <a:t>Boots</a:t>
            </a:r>
          </a:p>
          <a:p>
            <a:pPr lvl="2"/>
            <a:r>
              <a:rPr lang="en-US" sz="1400" dirty="0"/>
              <a:t>Helmet</a:t>
            </a:r>
          </a:p>
          <a:p>
            <a:pPr lvl="1"/>
            <a:r>
              <a:rPr lang="en-US" sz="1800" dirty="0"/>
              <a:t>Additional</a:t>
            </a:r>
          </a:p>
          <a:p>
            <a:pPr lvl="2"/>
            <a:r>
              <a:rPr lang="en-US" sz="1400" dirty="0"/>
              <a:t>GS Skis (poles)</a:t>
            </a:r>
          </a:p>
          <a:p>
            <a:pPr lvl="2"/>
            <a:r>
              <a:rPr lang="en-US" sz="1400" dirty="0"/>
              <a:t>Helmet bar</a:t>
            </a:r>
          </a:p>
          <a:p>
            <a:pPr lvl="2"/>
            <a:r>
              <a:rPr lang="en-US" sz="1400" dirty="0"/>
              <a:t>Arm and shin guards</a:t>
            </a:r>
          </a:p>
          <a:p>
            <a:pPr lvl="2"/>
            <a:r>
              <a:rPr lang="en-US" sz="1400" dirty="0"/>
              <a:t>Speed suit</a:t>
            </a:r>
          </a:p>
          <a:p>
            <a:pPr lvl="2"/>
            <a:r>
              <a:rPr lang="en-US" sz="1400" dirty="0"/>
              <a:t>Training shorts</a:t>
            </a:r>
          </a:p>
          <a:p>
            <a:pPr lvl="1"/>
            <a:endParaRPr lang="en-US" sz="1800" dirty="0"/>
          </a:p>
        </p:txBody>
      </p:sp>
      <p:pic>
        <p:nvPicPr>
          <p:cNvPr id="2052" name="Picture 4" descr="Equipment – WPRC Ski Team">
            <a:extLst>
              <a:ext uri="{FF2B5EF4-FFF2-40B4-BE49-F238E27FC236}">
                <a16:creationId xmlns:a16="http://schemas.microsoft.com/office/drawing/2014/main" id="{D3299DF5-9CA0-168A-4414-18248C765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r="-1" b="1647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2BF2B-FEAE-0B06-BA45-E297358C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Parent Participation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B406-49F4-A5DE-1B30-DCC85879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Chief of Race (COR) / Assistant COR</a:t>
            </a:r>
          </a:p>
          <a:p>
            <a:pPr lvl="1"/>
            <a:r>
              <a:rPr lang="en-US" sz="2000" dirty="0"/>
              <a:t>Timing, Gates, Starters, etc.</a:t>
            </a:r>
          </a:p>
          <a:p>
            <a:pPr lvl="1"/>
            <a:r>
              <a:rPr lang="en-US" sz="2000" dirty="0"/>
              <a:t>Sign up genius</a:t>
            </a:r>
          </a:p>
          <a:p>
            <a:pPr marL="0" indent="0">
              <a:buNone/>
            </a:pPr>
            <a:r>
              <a:rPr lang="en-US" sz="2000" b="1" dirty="0"/>
              <a:t>Transportation</a:t>
            </a:r>
          </a:p>
          <a:p>
            <a:pPr lvl="1"/>
            <a:r>
              <a:rPr lang="en-US" sz="2000" dirty="0"/>
              <a:t>Van driving</a:t>
            </a:r>
          </a:p>
          <a:p>
            <a:pPr lvl="1"/>
            <a:r>
              <a:rPr lang="en-US" sz="2000" dirty="0"/>
              <a:t>Car-pooling</a:t>
            </a:r>
          </a:p>
          <a:p>
            <a:pPr marL="0" indent="0">
              <a:buNone/>
            </a:pPr>
            <a:r>
              <a:rPr lang="en-US" sz="2000" b="1" dirty="0"/>
              <a:t>Practice help/setup</a:t>
            </a:r>
          </a:p>
          <a:p>
            <a:pPr marL="0" indent="0">
              <a:buNone/>
            </a:pPr>
            <a:r>
              <a:rPr lang="en-US" sz="2000" b="1" dirty="0"/>
              <a:t>Booster Club</a:t>
            </a:r>
          </a:p>
          <a:p>
            <a:pPr marL="0" indent="0">
              <a:buNone/>
            </a:pPr>
            <a:r>
              <a:rPr lang="en-US" sz="2000" b="1" dirty="0"/>
              <a:t>Other costs:</a:t>
            </a:r>
          </a:p>
          <a:p>
            <a:pPr lvl="1"/>
            <a:r>
              <a:rPr lang="en-US" sz="2000" dirty="0"/>
              <a:t>Gates</a:t>
            </a:r>
          </a:p>
          <a:p>
            <a:pPr lvl="1"/>
            <a:r>
              <a:rPr lang="en-US" sz="2000" dirty="0"/>
              <a:t>Practice timer</a:t>
            </a:r>
          </a:p>
          <a:p>
            <a:pPr lvl="1"/>
            <a:r>
              <a:rPr lang="en-US" sz="2000" dirty="0"/>
              <a:t>Banner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2BF02-BB43-5223-BFC3-009B13A52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A95F7D9D-6E69-097F-35A6-07436752382F}"/>
              </a:ext>
            </a:extLst>
          </p:cNvPr>
          <p:cNvSpPr/>
          <p:nvPr/>
        </p:nvSpPr>
        <p:spPr>
          <a:xfrm>
            <a:off x="3630018" y="5224420"/>
            <a:ext cx="2428875" cy="1395041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Team Mixer</a:t>
            </a:r>
          </a:p>
          <a:p>
            <a:pPr algn="ctr"/>
            <a:r>
              <a:rPr lang="en-US" sz="2400" b="1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25024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039F4-8F3A-47EC-5085-521A93E8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Devils Head Camp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DAF244-2AC8-A1CF-FD4A-139544371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295" y="2553994"/>
            <a:ext cx="5150277" cy="36556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AE9F-30B2-16E8-AC3A-70106DEF7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Timing depends on </a:t>
            </a:r>
            <a:r>
              <a:rPr lang="en-US" sz="2000"/>
              <a:t>snow conditions</a:t>
            </a:r>
          </a:p>
          <a:p>
            <a:r>
              <a:rPr lang="en-US" sz="2000"/>
              <a:t>December </a:t>
            </a:r>
            <a:r>
              <a:rPr lang="en-US" sz="2000" dirty="0"/>
              <a:t>14</a:t>
            </a:r>
            <a:r>
              <a:rPr lang="en-US" sz="2000" baseline="30000" dirty="0"/>
              <a:t>th</a:t>
            </a:r>
            <a:r>
              <a:rPr lang="en-US" sz="2000" dirty="0"/>
              <a:t>, 15</a:t>
            </a:r>
            <a:r>
              <a:rPr lang="en-US" sz="2000" baseline="30000" dirty="0"/>
              <a:t>th</a:t>
            </a:r>
            <a:r>
              <a:rPr lang="en-US" sz="2000" dirty="0"/>
              <a:t>, 21</a:t>
            </a:r>
            <a:r>
              <a:rPr lang="en-US" sz="2000" baseline="30000" dirty="0"/>
              <a:t>st</a:t>
            </a:r>
            <a:r>
              <a:rPr lang="en-US" sz="2000" dirty="0"/>
              <a:t>, or 22</a:t>
            </a:r>
            <a:r>
              <a:rPr lang="en-US" sz="2000" baseline="30000" dirty="0"/>
              <a:t>nd</a:t>
            </a:r>
            <a:r>
              <a:rPr lang="en-US" sz="2000" dirty="0"/>
              <a:t>?</a:t>
            </a:r>
          </a:p>
          <a:p>
            <a:pPr lvl="1"/>
            <a:r>
              <a:rPr lang="en-US" sz="1600" dirty="0"/>
              <a:t>Need to choose date and backup date</a:t>
            </a:r>
          </a:p>
          <a:p>
            <a:r>
              <a:rPr lang="en-US" sz="2000" dirty="0"/>
              <a:t>All day training camp </a:t>
            </a:r>
          </a:p>
          <a:p>
            <a:r>
              <a:rPr lang="en-US" sz="2000" dirty="0"/>
              <a:t>Cost includes bus and lift ticket</a:t>
            </a:r>
          </a:p>
          <a:p>
            <a:pPr lvl="1"/>
            <a:r>
              <a:rPr lang="en-US" sz="1600" dirty="0"/>
              <a:t>Expect &lt;$100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2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8E43A-83A2-3501-CCBB-F78105D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Spirit Wear</a:t>
            </a:r>
            <a:endParaRPr lang="en-US" sz="5400" dirty="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1B0CF-9497-BD8F-8D82-A39414BAE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44548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2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B3CF7-796E-A57F-FD94-D6A0967A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Questions: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EB6A-1A35-B592-5303-57EF9E3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2286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What did I miss?</a:t>
            </a:r>
          </a:p>
          <a:p>
            <a:r>
              <a:rPr lang="en-US" sz="2200" dirty="0"/>
              <a:t>How can we improve?</a:t>
            </a:r>
          </a:p>
          <a:p>
            <a:r>
              <a:rPr lang="en-US" sz="2200" dirty="0"/>
              <a:t>Where do I go with questions/suggestions?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CB6E59E0-8BAF-BA7B-8446-D26FF115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939C-B0AF-66A3-A4F1-6F4B369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 Racing Intro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7BDCB864-5EA0-C384-7571-1BB3D517A1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126374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7CED4B-104B-F803-8C5A-744B0CFEC2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B649A-41BA-F4B1-8C89-1F015959A5D5}"/>
              </a:ext>
            </a:extLst>
          </p:cNvPr>
          <p:cNvGrpSpPr/>
          <p:nvPr/>
        </p:nvGrpSpPr>
        <p:grpSpPr>
          <a:xfrm>
            <a:off x="7935278" y="1967983"/>
            <a:ext cx="2524443" cy="2033311"/>
            <a:chOff x="7623110" y="365125"/>
            <a:chExt cx="1642188" cy="12226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3821E2-4A54-0297-32B1-589A8F346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8553" y="365125"/>
              <a:ext cx="1600200" cy="8953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D519A3-EB04-7A67-88B5-781A23B91596}"/>
                </a:ext>
              </a:extLst>
            </p:cNvPr>
            <p:cNvSpPr txBox="1"/>
            <p:nvPr/>
          </p:nvSpPr>
          <p:spPr>
            <a:xfrm>
              <a:off x="7623110" y="1218396"/>
              <a:ext cx="164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linkClick r:id="rId8"/>
                </a:rPr>
                <a:t>Shred GS</a:t>
              </a:r>
              <a:endParaRPr lang="en-US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94FB10-3A95-4F9E-3847-AD9905863702}"/>
              </a:ext>
            </a:extLst>
          </p:cNvPr>
          <p:cNvGrpSpPr/>
          <p:nvPr/>
        </p:nvGrpSpPr>
        <p:grpSpPr>
          <a:xfrm>
            <a:off x="7950272" y="4144137"/>
            <a:ext cx="2531235" cy="1971437"/>
            <a:chOff x="8106212" y="4322602"/>
            <a:chExt cx="1623794" cy="126468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BD7337-049F-B4A0-0F04-C096AEA4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29806" y="4322602"/>
              <a:ext cx="1600200" cy="8953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0D02A-3795-0517-7FC0-A1899CC9432B}"/>
                </a:ext>
              </a:extLst>
            </p:cNvPr>
            <p:cNvSpPr txBox="1"/>
            <p:nvPr/>
          </p:nvSpPr>
          <p:spPr>
            <a:xfrm>
              <a:off x="8106212" y="521795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hlinkClick r:id="rId10"/>
                </a:rPr>
                <a:t>Shiffrin SL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09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65EF-E6E7-74B4-7F7E-FD5A1827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7134D-ED14-0426-0F65-B2CB8065E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Fill out Google form at this link: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https://docs.google.com/spreadsheets/d/1YsSHIbblGpaDvtLPUXf_zEBDbc2aOW6TYh88zm3in6Y/edit?usp=sharing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Presentation will be available with links on the HS Website.</a:t>
            </a:r>
          </a:p>
          <a:p>
            <a:pPr marL="0" indent="0">
              <a:buNone/>
            </a:pPr>
            <a:r>
              <a:rPr lang="en-US" dirty="0"/>
              <a:t>Cedarburg HS home page &gt;  CHS Athletics &gt; Teams &gt; Winter &gt; Ski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DCE4-3C1A-920E-9AAD-A6965C04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Ski Racing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756F-0569-2EB6-AF9D-6B9B77CE4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Team competition of individual contributors.</a:t>
            </a:r>
          </a:p>
          <a:p>
            <a:r>
              <a:rPr lang="en-US" dirty="0"/>
              <a:t>Sections - Varsity (V) and Junior Varsity (JV) Boys and Girls</a:t>
            </a:r>
          </a:p>
          <a:p>
            <a:r>
              <a:rPr lang="en-US" dirty="0"/>
              <a:t>6 racers per section – Varsity Boys &amp; Girls / JV Boys &amp; Girls</a:t>
            </a:r>
          </a:p>
          <a:p>
            <a:r>
              <a:rPr lang="en-US" dirty="0"/>
              <a:t>Top 4 times used for score (each racer gets 2 runs)</a:t>
            </a:r>
          </a:p>
          <a:p>
            <a:pPr lvl="1"/>
            <a:r>
              <a:rPr lang="en-US" dirty="0"/>
              <a:t>Section score is sum of combined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run time.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Everyone’s time counts.  You never know when someone in your section or a competitor’s section will DNF, penalty,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35D94-99AC-6F9C-70B3-0AA9B5D6E1AF}"/>
              </a:ext>
            </a:extLst>
          </p:cNvPr>
          <p:cNvSpPr txBox="1"/>
          <p:nvPr/>
        </p:nvSpPr>
        <p:spPr>
          <a:xfrm>
            <a:off x="838200" y="5953125"/>
            <a:ext cx="1073467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DNS – Did not Start / DNF – Did not Finish, </a:t>
            </a:r>
          </a:p>
        </p:txBody>
      </p:sp>
    </p:spTree>
    <p:extLst>
      <p:ext uri="{BB962C8B-B14F-4D97-AF65-F5344CB8AC3E}">
        <p14:creationId xmlns:p14="http://schemas.microsoft.com/office/powerpoint/2010/main" val="217849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AE763-1A95-ED67-3B4A-C67C4257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Team Philosophy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67F45-5E04-8F05-F2E4-9722F402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72" y="2419532"/>
            <a:ext cx="10651367" cy="40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3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D467-9C83-BCF8-3F9B-5E5F7856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– season start Nov. 17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E2387-61C8-1F82-5BDF-BF0F64751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Practice – Little </a:t>
            </a:r>
            <a:r>
              <a:rPr lang="en-US" dirty="0" err="1"/>
              <a:t>Switz</a:t>
            </a:r>
            <a:r>
              <a:rPr lang="en-US" dirty="0"/>
              <a:t> (Late Dec.)</a:t>
            </a:r>
          </a:p>
          <a:p>
            <a:pPr lvl="1"/>
            <a:r>
              <a:rPr lang="en-US" dirty="0"/>
              <a:t>Sundays at 6 PM</a:t>
            </a:r>
          </a:p>
          <a:p>
            <a:pPr lvl="1"/>
            <a:r>
              <a:rPr lang="en-US" dirty="0"/>
              <a:t>Tuesdays at 6 PM</a:t>
            </a:r>
          </a:p>
          <a:p>
            <a:r>
              <a:rPr lang="en-US" dirty="0"/>
              <a:t>Dryland Training</a:t>
            </a:r>
          </a:p>
          <a:p>
            <a:pPr lvl="1"/>
            <a:r>
              <a:rPr lang="en-US" dirty="0"/>
              <a:t>Outside and inside plyometrics and lifting</a:t>
            </a:r>
          </a:p>
          <a:p>
            <a:pPr lvl="1"/>
            <a:r>
              <a:rPr lang="en-US" dirty="0"/>
              <a:t>Course/rules review, video, etc.</a:t>
            </a:r>
          </a:p>
          <a:p>
            <a:pPr lvl="1"/>
            <a:r>
              <a:rPr lang="en-US" dirty="0"/>
              <a:t>Open gym  starting week of 11/18 until snow.</a:t>
            </a:r>
          </a:p>
          <a:p>
            <a:pPr lvl="2"/>
            <a:r>
              <a:rPr lang="en-US" dirty="0"/>
              <a:t>Time and days TBD</a:t>
            </a:r>
          </a:p>
          <a:p>
            <a:r>
              <a:rPr lang="en-US" dirty="0"/>
              <a:t>Additional Practices</a:t>
            </a:r>
          </a:p>
          <a:p>
            <a:pPr lvl="1"/>
            <a:r>
              <a:rPr lang="en-US" dirty="0"/>
              <a:t>Parks Ski Team</a:t>
            </a:r>
          </a:p>
          <a:p>
            <a:pPr lvl="1"/>
            <a:r>
              <a:rPr lang="en-US" dirty="0"/>
              <a:t>HH Ski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2D40B0-2DD0-9856-1390-9CE593E22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Race Schedule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EEB8FE-379D-7395-17CE-120496F52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3801"/>
              </p:ext>
            </p:extLst>
          </p:nvPr>
        </p:nvGraphicFramePr>
        <p:xfrm>
          <a:off x="6344872" y="2356643"/>
          <a:ext cx="4402221" cy="1938517"/>
        </p:xfrm>
        <a:graphic>
          <a:graphicData uri="http://schemas.openxmlformats.org/drawingml/2006/table">
            <a:tbl>
              <a:tblPr/>
              <a:tblGrid>
                <a:gridCol w="721472">
                  <a:extLst>
                    <a:ext uri="{9D8B030D-6E8A-4147-A177-3AD203B41FA5}">
                      <a16:colId xmlns:a16="http://schemas.microsoft.com/office/drawing/2014/main" val="1376835182"/>
                    </a:ext>
                  </a:extLst>
                </a:gridCol>
                <a:gridCol w="1360026">
                  <a:extLst>
                    <a:ext uri="{9D8B030D-6E8A-4147-A177-3AD203B41FA5}">
                      <a16:colId xmlns:a16="http://schemas.microsoft.com/office/drawing/2014/main" val="3065950415"/>
                    </a:ext>
                  </a:extLst>
                </a:gridCol>
                <a:gridCol w="468774">
                  <a:extLst>
                    <a:ext uri="{9D8B030D-6E8A-4147-A177-3AD203B41FA5}">
                      <a16:colId xmlns:a16="http://schemas.microsoft.com/office/drawing/2014/main" val="3412319816"/>
                    </a:ext>
                  </a:extLst>
                </a:gridCol>
                <a:gridCol w="1221129">
                  <a:extLst>
                    <a:ext uri="{9D8B030D-6E8A-4147-A177-3AD203B41FA5}">
                      <a16:colId xmlns:a16="http://schemas.microsoft.com/office/drawing/2014/main" val="3942080103"/>
                    </a:ext>
                  </a:extLst>
                </a:gridCol>
                <a:gridCol w="630820">
                  <a:extLst>
                    <a:ext uri="{9D8B030D-6E8A-4147-A177-3AD203B41FA5}">
                      <a16:colId xmlns:a16="http://schemas.microsoft.com/office/drawing/2014/main" val="3596816195"/>
                    </a:ext>
                  </a:extLst>
                </a:gridCol>
              </a:tblGrid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83673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Sun. 1/5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 Ridge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74029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Thur. 1/9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794353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Thur. 1/16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75351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Thur. 1/23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Sunburst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60836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Thur. 1/30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94955"/>
                  </a:ext>
                </a:extLst>
              </a:tr>
              <a:tr h="276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Wed. 2/5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333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919E68-1646-6E77-A75D-C8E9C8F3426B}"/>
              </a:ext>
            </a:extLst>
          </p:cNvPr>
          <p:cNvSpPr txBox="1"/>
          <p:nvPr/>
        </p:nvSpPr>
        <p:spPr>
          <a:xfrm>
            <a:off x="7243822" y="4369443"/>
            <a:ext cx="303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COR – Chief of Race</a:t>
            </a:r>
          </a:p>
          <a:p>
            <a:pPr algn="ctr"/>
            <a:r>
              <a:rPr lang="en-US" sz="1000" dirty="0"/>
              <a:t>ACOR – Assistant COR</a:t>
            </a:r>
          </a:p>
        </p:txBody>
      </p:sp>
    </p:spTree>
    <p:extLst>
      <p:ext uri="{BB962C8B-B14F-4D97-AF65-F5344CB8AC3E}">
        <p14:creationId xmlns:p14="http://schemas.microsoft.com/office/powerpoint/2010/main" val="138821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67B2F-DCCB-B851-5DA2-7A873A7D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Physical Clearance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487C28-C7A9-5996-2365-ADB9CD36C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7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82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D57FF-BF17-8C07-80B8-0A7779ED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MHSSC Registration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DEC02C-6424-48EB-6DAC-4B830E8D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Midwest High School Ski Conference</a:t>
            </a:r>
          </a:p>
          <a:p>
            <a:pPr marL="0" indent="0">
              <a:buNone/>
            </a:pPr>
            <a:r>
              <a:rPr lang="en-US" dirty="0"/>
              <a:t>midwesthighschoolski.com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Timely registration is critical</a:t>
            </a:r>
          </a:p>
          <a:p>
            <a:r>
              <a:rPr lang="en-US" dirty="0"/>
              <a:t>Will advise when open</a:t>
            </a:r>
          </a:p>
          <a:p>
            <a:r>
              <a:rPr lang="en-US" dirty="0" err="1"/>
              <a:t>sportsengine</a:t>
            </a:r>
            <a:r>
              <a:rPr lang="en-US" dirty="0"/>
              <a:t> App – 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9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9E369-911F-8BC3-9607-CB34D72C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en-US" sz="5200"/>
              <a:t>Transport &amp; Fees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B978D-A039-FDB1-8F3A-856DD5A74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Bus Service</a:t>
            </a:r>
          </a:p>
          <a:p>
            <a:r>
              <a:rPr lang="en-US" dirty="0"/>
              <a:t>First race to Crystal Ridge will be bussed. Likely Alpine Valley too.</a:t>
            </a:r>
          </a:p>
          <a:p>
            <a:r>
              <a:rPr lang="en-US" dirty="0"/>
              <a:t>Student carpooling not allowed</a:t>
            </a:r>
          </a:p>
          <a:p>
            <a:r>
              <a:rPr lang="en-US" dirty="0"/>
              <a:t>School cannot encourage parents to carpool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A14AB-2EA6-148A-A605-494959E5A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Fees</a:t>
            </a:r>
          </a:p>
          <a:p>
            <a:r>
              <a:rPr lang="en-US" dirty="0"/>
              <a:t>Finalizing race tickets</a:t>
            </a:r>
          </a:p>
          <a:p>
            <a:r>
              <a:rPr lang="en-US" dirty="0"/>
              <a:t>All fees to be paid on Skyward except for Sunburst</a:t>
            </a:r>
          </a:p>
        </p:txBody>
      </p:sp>
    </p:spTree>
    <p:extLst>
      <p:ext uri="{BB962C8B-B14F-4D97-AF65-F5344CB8AC3E}">
        <p14:creationId xmlns:p14="http://schemas.microsoft.com/office/powerpoint/2010/main" val="380525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595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Cedarburg High School Ski Racing</vt:lpstr>
      <vt:lpstr>Ski Racing Intro</vt:lpstr>
      <vt:lpstr>Contact info</vt:lpstr>
      <vt:lpstr>How does Ski Racing Work</vt:lpstr>
      <vt:lpstr>Team Philosophy</vt:lpstr>
      <vt:lpstr>Schedule – season start Nov. 17th.</vt:lpstr>
      <vt:lpstr>Physical Clearance</vt:lpstr>
      <vt:lpstr>MHSSC Registration</vt:lpstr>
      <vt:lpstr>Transport &amp; Fees</vt:lpstr>
      <vt:lpstr>Equipment</vt:lpstr>
      <vt:lpstr>Parent Participation</vt:lpstr>
      <vt:lpstr>Devils Head Camp</vt:lpstr>
      <vt:lpstr>Spirit Wear</vt:lpstr>
      <vt:lpstr>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Cedarburg High School Ski Racing</dc:title>
  <dc:creator>Gruebling, George (GE Aerospace, US)</dc:creator>
  <cp:lastModifiedBy>George G</cp:lastModifiedBy>
  <cp:revision>12</cp:revision>
  <dcterms:created xsi:type="dcterms:W3CDTF">2023-10-02T12:38:42Z</dcterms:created>
  <dcterms:modified xsi:type="dcterms:W3CDTF">2024-11-03T13:28:30Z</dcterms:modified>
</cp:coreProperties>
</file>